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56" r:id="rId4"/>
    <p:sldId id="1142" r:id="rId5"/>
    <p:sldId id="1155" r:id="rId6"/>
    <p:sldId id="1143" r:id="rId7"/>
    <p:sldId id="1144" r:id="rId8"/>
    <p:sldId id="1145" r:id="rId9"/>
    <p:sldId id="1146" r:id="rId10"/>
    <p:sldId id="115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1601" y="2033966"/>
            <a:ext cx="11484352" cy="1684244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indent="1701800" hangingPunct="0"/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抓核心词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polar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bear/Arctic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Circle/sea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animals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明确动物主题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末段政府保护政策属生态议题</a:t>
            </a:r>
            <a:r>
              <a:rPr lang="zh-CN" altLang="zh-CN" b="1" dirty="0"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锁定</a:t>
            </a:r>
            <a:r>
              <a:rPr lang="zh-CN" altLang="zh-CN" b="1" dirty="0"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Animal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World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动物世界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。排除无关选项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15" y="1773033"/>
            <a:ext cx="1672147" cy="5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6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indent="1701800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本文介绍了北极熊的相关信息。</a:t>
            </a:r>
            <a:endParaRPr lang="zh-CN" altLang="en-US" dirty="0"/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72" y="885274"/>
            <a:ext cx="10627066" cy="13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71" y="853745"/>
            <a:ext cx="1644601" cy="431080"/>
          </a:xfrm>
          <a:prstGeom prst="rect">
            <a:avLst/>
          </a:prstGeom>
        </p:spPr>
      </p:pic>
      <p:pic>
        <p:nvPicPr>
          <p:cNvPr id="5" name="ef145.jpg" descr="id:21474876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630710" y="1412776"/>
            <a:ext cx="5228664" cy="491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99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polar bear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北极熊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very big white bear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call it the polar bear because it lives inside the Arctic Circle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北极圈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near the North Pole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polar bears at the South Pole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polar bear lives in the snow and 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North Pole, there is only snow, ice and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not any land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cannot see the polar bear in the snow very well because its coat is yellow-white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a very warm coat because the weather is cold in the north of the Arctic Circle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 is three metres long, and it weighs 450 kilograms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stand up on its back legs because it has very wide feet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use its front legs like arms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polar bear can swim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swim 120 kilometres out into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catches fish and sea animals for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goes into the sea when it is afraid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want to kill the polar bear for its beautiful white coat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governments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United States and Russia say that no one can kill polar bears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 not want all of these beautiful animals to die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09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statement about the polar bear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good at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 in the South Pole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feet are not very wide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very narrow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窄的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92980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推理判断题。根据第三段中的</a:t>
            </a:r>
            <a:r>
              <a:rPr lang="en-US" altLang="zh-CN" sz="2400" dirty="0">
                <a:cs typeface="Times New Roman" panose="02020603050405020304" pitchFamily="18" charset="0"/>
              </a:rPr>
              <a:t>“The polar bear can swim very well. It can swim 120 </a:t>
            </a:r>
            <a:r>
              <a:rPr lang="en-US" altLang="zh-CN" sz="2400" dirty="0" err="1">
                <a:cs typeface="Times New Roman" panose="02020603050405020304" pitchFamily="18" charset="0"/>
              </a:rPr>
              <a:t>kilometres</a:t>
            </a:r>
            <a:r>
              <a:rPr lang="en-US" altLang="zh-CN" sz="2400" dirty="0">
                <a:cs typeface="Times New Roman" panose="02020603050405020304" pitchFamily="18" charset="0"/>
              </a:rPr>
              <a:t> out into the water.”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北极熊游泳游得很好。它可以游到</a:t>
            </a:r>
            <a:r>
              <a:rPr lang="en-US" altLang="zh-CN" sz="2400" dirty="0">
                <a:cs typeface="Times New Roman" panose="02020603050405020304" pitchFamily="18" charset="0"/>
              </a:rPr>
              <a:t>120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公里外的水里。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它擅长游泳。故选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the polar bear do when it feels afraid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 very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into the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up on its legs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 fish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20888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推理判断题。根据第三段最后一句</a:t>
            </a:r>
            <a:r>
              <a:rPr lang="en-US" altLang="zh-CN" sz="2400" dirty="0">
                <a:cs typeface="Times New Roman" panose="02020603050405020304" pitchFamily="18" charset="0"/>
              </a:rPr>
              <a:t>“It goes into the sea when it is afraid.”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它害怕的时候就会跳进海里。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北极熊害怕的时候就会跳进海里。故选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kill polar bears for their arms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cannot see polar bears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governments are saving polar bears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Governments don’t want some of polar bears to die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070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162738"/>
            <a:ext cx="11481215" cy="2921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细节理解题。根据最后一段</a:t>
            </a:r>
            <a:r>
              <a:rPr lang="en-US" altLang="zh-CN" sz="2400" dirty="0">
                <a:cs typeface="Times New Roman" panose="02020603050405020304" pitchFamily="18" charset="0"/>
              </a:rPr>
              <a:t>“Some people want to kill the polar bear for its beautiful white coat. The governments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政府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of the United States and Russia say that no one can kill polar bears now. They do not want all of these beautiful animals to die.”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有些人想杀死北极熊是因为它美丽的白色皮毛。美国和俄罗斯政府表明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现在没有人可以杀死北极熊。他们不希望所有这些美丽的动物都死去。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一些政府正在拯救北极熊。故选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which section of a newspaper can we read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News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湖南长沙一模改编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42942"/>
            <a:ext cx="114854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“The polar bear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北极熊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is a very big white bear. We call it the polar bear because it lives inside the Arctic Circle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北极圈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near the North Pole.”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北极熊是一种非常大的白熊。我们称它为北极熊是因为它生活在靠近北极的北极圈内。</a:t>
            </a:r>
            <a:r>
              <a:rPr lang="zh-CN" altLang="zh-CN" sz="2400" dirty="0">
                <a:cs typeface="Times New Roman" panose="02020603050405020304" pitchFamily="18" charset="0"/>
              </a:rPr>
              <a:t>）及全文内容可知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文章介绍了北极熊的相关信息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所以文章应该出自报纸的动物世界板块。故选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392</Words>
  <Application>Microsoft Office PowerPoint</Application>
  <PresentationFormat>自定义</PresentationFormat>
  <Paragraphs>33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453</cp:revision>
  <dcterms:created xsi:type="dcterms:W3CDTF">2020-11-06T05:24:00Z</dcterms:created>
  <dcterms:modified xsi:type="dcterms:W3CDTF">2025-09-17T09:25:52Z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